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66" r:id="rId4"/>
    <p:sldId id="267" r:id="rId5"/>
    <p:sldId id="306" r:id="rId6"/>
    <p:sldId id="307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2B9B70-7EA6-4DD7-821B-A38A96B205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820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39EBFBF-5F03-41C7-BC46-4EA478F6C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3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2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0FD150-CE91-4B39-A6F0-6C629CB534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385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B9EA5-4FB3-417A-800E-78CA183F29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96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F03-11D6-4917-8265-6CB32DB8A1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49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5263" y="228600"/>
            <a:ext cx="8339137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DF382-07F8-40E2-8761-1C03C2BA8C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76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ED748-F3E8-4C89-ABE5-D32B63DE6F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94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17568-AF61-4A39-AD2A-213C90EC7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66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CEFA-3656-4EFA-957E-AA18290CF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5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4AB6-6E3F-4AFF-A37C-229FA693B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69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E9BF9-3E09-4574-BB0A-0B76E8B0BF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6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10CF-1A77-4D57-88B5-16EBAD7448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21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CDD3-0406-4388-8F87-C994065175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50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634EB-72B2-468D-90A3-DDEA227BAC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007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39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GB" altLang="en-US"/>
              <a:t>Agtech Partnerhsip - C J Pound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F16A0823-CF39-4F10-BBE7-0C91D3117F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7F5214-275C-436B-B1B2-7A7788446FEB}" type="slidenum">
              <a:rPr lang="en-GB" altLang="en-US">
                <a:latin typeface="Arial Black" pitchFamily="34" charset="0"/>
              </a:rPr>
              <a:pPr eaLnBrk="1" hangingPunct="1"/>
              <a:t>1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Yield Calculations</a:t>
            </a:r>
          </a:p>
        </p:txBody>
      </p:sp>
      <p:graphicFrame>
        <p:nvGraphicFramePr>
          <p:cNvPr id="16521" name="Group 137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7993062" cy="4613611"/>
        </p:xfrm>
        <a:graphic>
          <a:graphicData uri="http://schemas.openxmlformats.org/drawingml/2006/table">
            <a:tbl>
              <a:tblPr/>
              <a:tblGrid>
                <a:gridCol w="1454150"/>
                <a:gridCol w="1211262"/>
                <a:gridCol w="1693863"/>
                <a:gridCol w="1089025"/>
                <a:gridCol w="1598612"/>
                <a:gridCol w="946150"/>
              </a:tblGrid>
              <a:tr h="7000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 In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 In (kg)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Processing Step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 Out (kg)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 out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Yield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Whole fish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Mechanically debone, mince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Minced fish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Minced fish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Wash and press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Washed and pressed fish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Pressed fish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Dry ingred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Chopped, mix and boxed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Frozen fish blocks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Frozen blocks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Bandsawing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Frozen cubes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Frozen cubes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packaging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Packaged cubes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891A60-0645-41BE-951B-AED491B75C47}" type="slidenum">
              <a:rPr lang="en-GB" altLang="en-US">
                <a:latin typeface="Arial Black" pitchFamily="34" charset="0"/>
              </a:rPr>
              <a:pPr eaLnBrk="1" hangingPunct="1"/>
              <a:t>2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Yield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Therefore from 100kg of fish received 17.4 kgs of fish cubes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Yield = 17.4/100 x 100 = 17.4%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Has large impact on product costings</a:t>
            </a:r>
          </a:p>
          <a:p>
            <a:pPr lvl="3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3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3"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B2DB5-5B07-4DA3-A1B4-5812D0B65C55}" type="slidenum">
              <a:rPr lang="en-GB" altLang="en-US">
                <a:latin typeface="Arial Black" pitchFamily="34" charset="0"/>
              </a:rPr>
              <a:pPr eaLnBrk="1" hangingPunct="1"/>
              <a:t>3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Mass Balance</a:t>
            </a:r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>
            <p:ph/>
          </p:nvPr>
        </p:nvGraphicFramePr>
        <p:xfrm>
          <a:off x="900113" y="1268413"/>
          <a:ext cx="7113587" cy="4883150"/>
        </p:xfrm>
        <a:graphic>
          <a:graphicData uri="http://schemas.openxmlformats.org/drawingml/2006/table">
            <a:tbl>
              <a:tblPr/>
              <a:tblGrid>
                <a:gridCol w="1423987"/>
                <a:gridCol w="1420813"/>
                <a:gridCol w="1423987"/>
                <a:gridCol w="1420813"/>
                <a:gridCol w="1423987"/>
              </a:tblGrid>
              <a:tr h="762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Materials in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Materials Out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Lactose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Glucose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Garlic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HVP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Soy Sauce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Paprika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Wine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Sodium Bicarb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Caramel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Enzyme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Onion flakes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Blending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Filling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800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Marinade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Sachets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Mix left in ribbon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Blender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Mix on floor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Unusable sachets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8CC6C4-65C0-427C-A324-D6355CEBF6BB}" type="slidenum">
              <a:rPr lang="en-GB" altLang="en-US">
                <a:latin typeface="Arial Black" pitchFamily="34" charset="0"/>
              </a:rPr>
              <a:pPr eaLnBrk="1" hangingPunct="1"/>
              <a:t>4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Product Costing (1)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Use a spreadsheet so they can change the costing as they change the formulation or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Can work out cost per unit, cost per batch and areas where cost can be reduced to meet key factors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Manufacturing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Direct processing costs (variable)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Fixed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Plant overhead costs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DD5A3D-076B-4FAA-BF28-43ED48E3C2B6}" type="slidenum">
              <a:rPr lang="en-GB" altLang="en-US">
                <a:latin typeface="Arial Black" pitchFamily="34" charset="0"/>
              </a:rPr>
              <a:pPr eaLnBrk="1" hangingPunct="1"/>
              <a:t>5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Product Costing (2)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Distribution and marketing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Physical distribution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Market channel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Promotion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Sales costs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Company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Administration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Working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Development costs (including new equipment)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smtClean="0"/>
              <a:t>Financing costs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Agtech Partnerhsip - C J Pound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D84EF8-11FD-468C-BEE8-90A6045DDC15}" type="slidenum">
              <a:rPr lang="en-GB" altLang="en-US">
                <a:latin typeface="Arial Black" pitchFamily="34" charset="0"/>
              </a:rPr>
              <a:pPr eaLnBrk="1" hangingPunct="1"/>
              <a:t>6</a:t>
            </a:fld>
            <a:endParaRPr lang="en-GB" altLang="en-US">
              <a:latin typeface="Arial Black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smtClean="0"/>
              <a:t>What Is Going to Be Important For Your Product?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Cooking times and temperature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Changes in viscosity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Filling temperature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Yield (product, jar/bottles and labels)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Consistency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Product safety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Legal regulations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422</TotalTime>
  <Words>375</Words>
  <Application>Microsoft Macintosh PowerPoint</Application>
  <PresentationFormat>On-screen Show (4:3)</PresentationFormat>
  <Paragraphs>165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Radial</vt:lpstr>
      <vt:lpstr>Yield Calculations</vt:lpstr>
      <vt:lpstr>Yield</vt:lpstr>
      <vt:lpstr>Mass Balance</vt:lpstr>
      <vt:lpstr>Product Costing (1)</vt:lpstr>
      <vt:lpstr>Product Costing (2)</vt:lpstr>
      <vt:lpstr>What Is Going to Be Important For Your Product?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 Diagrams</dc:title>
  <dc:creator>Carol Pound</dc:creator>
  <cp:lastModifiedBy>Christina Smith</cp:lastModifiedBy>
  <cp:revision>10</cp:revision>
  <dcterms:created xsi:type="dcterms:W3CDTF">2007-08-27T23:48:11Z</dcterms:created>
  <dcterms:modified xsi:type="dcterms:W3CDTF">2015-04-20T09:05:22Z</dcterms:modified>
</cp:coreProperties>
</file>